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55" r:id="rId122"/>
    <p:sldId id="460" r:id="rId123"/>
    <p:sldId id="461" r:id="rId124"/>
    <p:sldId id="431" r:id="rId125"/>
    <p:sldId id="434" r:id="rId126"/>
    <p:sldId id="447" r:id="rId127"/>
    <p:sldId id="435" r:id="rId128"/>
    <p:sldId id="441" r:id="rId129"/>
    <p:sldId id="442" r:id="rId130"/>
    <p:sldId id="444" r:id="rId131"/>
    <p:sldId id="445" r:id="rId132"/>
    <p:sldId id="446" r:id="rId133"/>
    <p:sldId id="448" r:id="rId134"/>
    <p:sldId id="449" r:id="rId135"/>
    <p:sldId id="450" r:id="rId136"/>
    <p:sldId id="451" r:id="rId137"/>
    <p:sldId id="452" r:id="rId138"/>
    <p:sldId id="456" r:id="rId139"/>
    <p:sldId id="432" r:id="rId140"/>
    <p:sldId id="457" r:id="rId141"/>
    <p:sldId id="458" r:id="rId142"/>
    <p:sldId id="459" r:id="rId143"/>
    <p:sldId id="433" r:id="rId144"/>
    <p:sldId id="279"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FF"/>
    <a:srgbClr val="944585"/>
    <a:srgbClr val="AFECED"/>
    <a:srgbClr val="FF00CD"/>
    <a:srgbClr val="00CC7A"/>
    <a:srgbClr val="B2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Q1. Part(b)</a:t>
            </a:r>
            <a:endParaRPr lang="en-US" dirty="0"/>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smtClean="0"/>
              <a:t>Wasserstein Distance did not function properly for the Channels last time</a:t>
            </a:r>
          </a:p>
          <a:p>
            <a:r>
              <a:rPr lang="en-US" dirty="0" smtClean="0"/>
              <a:t>Hence, Channels were further delved into</a:t>
            </a:r>
          </a:p>
          <a:p>
            <a:r>
              <a:rPr lang="en-US" dirty="0" smtClean="0"/>
              <a:t>There were some interesting results from this analysis!</a:t>
            </a:r>
            <a:endParaRPr lang="en-US" dirty="0"/>
          </a:p>
        </p:txBody>
      </p:sp>
    </p:spTree>
    <p:extLst>
      <p:ext uri="{BB962C8B-B14F-4D97-AF65-F5344CB8AC3E}">
        <p14:creationId xmlns:p14="http://schemas.microsoft.com/office/powerpoint/2010/main" val="132513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Travel Channel:</a:t>
            </a:r>
            <a:endParaRPr lang="en-US" dirty="0"/>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smtClean="0"/>
              <a:t>Approach:</a:t>
            </a:r>
          </a:p>
          <a:p>
            <a:pPr lvl="1"/>
            <a:r>
              <a:rPr lang="en-US" dirty="0" smtClean="0"/>
              <a:t>The Frequencies for each of the attributes (Target, Weight, Time, </a:t>
            </a:r>
            <a:r>
              <a:rPr lang="en-US" dirty="0" err="1" smtClean="0"/>
              <a:t>SourceLoc</a:t>
            </a:r>
            <a:r>
              <a:rPr lang="en-US" dirty="0" smtClean="0"/>
              <a:t>) were calculated</a:t>
            </a:r>
          </a:p>
          <a:p>
            <a:pPr lvl="1"/>
            <a:r>
              <a:rPr lang="en-US" dirty="0" smtClean="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Travel Channel:</a:t>
            </a:r>
            <a:endParaRPr lang="en-US" dirty="0"/>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smtClean="0"/>
              <a:t>Insights:</a:t>
            </a:r>
          </a:p>
          <a:p>
            <a:pPr lvl="1"/>
            <a:r>
              <a:rPr lang="en-US" dirty="0" smtClean="0"/>
              <a:t>Based on the top three most visited Targets </a:t>
            </a:r>
            <a:r>
              <a:rPr lang="en-US" smtClean="0"/>
              <a:t>the following </a:t>
            </a:r>
            <a:endParaRPr lang="en-US" dirty="0" smtClean="0"/>
          </a:p>
        </p:txBody>
      </p:sp>
    </p:spTree>
    <p:extLst>
      <p:ext uri="{BB962C8B-B14F-4D97-AF65-F5344CB8AC3E}">
        <p14:creationId xmlns:p14="http://schemas.microsoft.com/office/powerpoint/2010/main" val="42695156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xmlns=""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Previous approach:</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xmlns=""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xmlns=""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xmlns=""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xmlns=""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6486E4E-4E0A-4134-9658-B77CF3D255CC}"/>
              </a:ext>
            </a:extLst>
          </p:cNvPr>
          <p:cNvSpPr>
            <a:spLocks noGrp="1"/>
          </p:cNvSpPr>
          <p:nvPr>
            <p:ph idx="1"/>
          </p:nvPr>
        </p:nvSpPr>
        <p:spPr/>
        <p:txBody>
          <a:bodyPr/>
          <a:lstStyle/>
          <a:p>
            <a:pPr marL="0" indent="0">
              <a:buNone/>
            </a:pPr>
            <a:r>
              <a:rPr lang="en-US" dirty="0"/>
              <a:t>Seed 1 and Seed 3: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t>Seed 2: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xmlns=""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xmlns=""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xmlns=""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xmlns=""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E62FB3-AECA-44A4-B73A-08F952B789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1CA8945-68E9-4A8C-B7E4-E5DABBDA2D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689527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8DA89E8-456A-4543-AA79-210A268942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2296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xmlns="" val="2280984329"/>
                    </a:ext>
                  </a:extLst>
                </a:gridCol>
                <a:gridCol w="582233">
                  <a:extLst>
                    <a:ext uri="{9D8B030D-6E8A-4147-A177-3AD203B41FA5}">
                      <a16:colId xmlns:a16="http://schemas.microsoft.com/office/drawing/2014/main" xmlns="" val="2131263198"/>
                    </a:ext>
                  </a:extLst>
                </a:gridCol>
                <a:gridCol w="498726">
                  <a:extLst>
                    <a:ext uri="{9D8B030D-6E8A-4147-A177-3AD203B41FA5}">
                      <a16:colId xmlns:a16="http://schemas.microsoft.com/office/drawing/2014/main" xmlns="" val="1097013496"/>
                    </a:ext>
                  </a:extLst>
                </a:gridCol>
                <a:gridCol w="498726">
                  <a:extLst>
                    <a:ext uri="{9D8B030D-6E8A-4147-A177-3AD203B41FA5}">
                      <a16:colId xmlns:a16="http://schemas.microsoft.com/office/drawing/2014/main" xmlns="" val="2987665690"/>
                    </a:ext>
                  </a:extLst>
                </a:gridCol>
                <a:gridCol w="498726">
                  <a:extLst>
                    <a:ext uri="{9D8B030D-6E8A-4147-A177-3AD203B41FA5}">
                      <a16:colId xmlns:a16="http://schemas.microsoft.com/office/drawing/2014/main" xmlns="" val="2828808762"/>
                    </a:ext>
                  </a:extLst>
                </a:gridCol>
                <a:gridCol w="498726">
                  <a:extLst>
                    <a:ext uri="{9D8B030D-6E8A-4147-A177-3AD203B41FA5}">
                      <a16:colId xmlns:a16="http://schemas.microsoft.com/office/drawing/2014/main" xmlns="" val="204906864"/>
                    </a:ext>
                  </a:extLst>
                </a:gridCol>
                <a:gridCol w="498726">
                  <a:extLst>
                    <a:ext uri="{9D8B030D-6E8A-4147-A177-3AD203B41FA5}">
                      <a16:colId xmlns:a16="http://schemas.microsoft.com/office/drawing/2014/main" xmlns="" val="1984915671"/>
                    </a:ext>
                  </a:extLst>
                </a:gridCol>
                <a:gridCol w="498726">
                  <a:extLst>
                    <a:ext uri="{9D8B030D-6E8A-4147-A177-3AD203B41FA5}">
                      <a16:colId xmlns:a16="http://schemas.microsoft.com/office/drawing/2014/main" xmlns="" val="1162398049"/>
                    </a:ext>
                  </a:extLst>
                </a:gridCol>
                <a:gridCol w="498726">
                  <a:extLst>
                    <a:ext uri="{9D8B030D-6E8A-4147-A177-3AD203B41FA5}">
                      <a16:colId xmlns:a16="http://schemas.microsoft.com/office/drawing/2014/main" xmlns=""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xmlns=""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xmlns=""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xmlns=""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xmlns=""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xmlns="" val="915394205"/>
                  </a:ext>
                </a:extLst>
              </a:tr>
            </a:tbl>
          </a:graphicData>
        </a:graphic>
      </p:graphicFrame>
      <p:pic>
        <p:nvPicPr>
          <p:cNvPr id="9" name="Picture 8">
            <a:extLst>
              <a:ext uri="{FF2B5EF4-FFF2-40B4-BE49-F238E27FC236}">
                <a16:creationId xmlns:a16="http://schemas.microsoft.com/office/drawing/2014/main" xmlns=""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3685</TotalTime>
  <Words>3987</Words>
  <Application>Microsoft Office PowerPoint</Application>
  <PresentationFormat>Widescreen</PresentationFormat>
  <Paragraphs>1086</Paragraphs>
  <Slides>144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144</vt:i4>
      </vt:variant>
    </vt:vector>
  </HeadingPairs>
  <TitlesOfParts>
    <vt:vector size="150"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Q1. Part(b)</vt:lpstr>
      <vt:lpstr>Travel Channel:</vt:lpstr>
      <vt:lpstr>Travel Channel:</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Are these groups suspicious hacker groups?</vt:lpstr>
      <vt:lpstr>New approach for Question 2 (Comparison)</vt:lpstr>
      <vt:lpstr> Extended Graph 2            vs. Seed 1 possible nodes</vt:lpstr>
      <vt:lpstr>PowerPoint Presentation</vt:lpstr>
      <vt:lpstr>PowerPoint Presentation</vt:lpstr>
      <vt:lpstr>PowerPoint Presentation</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319</cp:revision>
  <dcterms:created xsi:type="dcterms:W3CDTF">2020-04-21T09:35:12Z</dcterms:created>
  <dcterms:modified xsi:type="dcterms:W3CDTF">2020-06-09T23:02:07Z</dcterms:modified>
</cp:coreProperties>
</file>